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5" r:id="rId3"/>
    <p:sldId id="309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10" r:id="rId20"/>
    <p:sldId id="362" r:id="rId21"/>
    <p:sldId id="363" r:id="rId22"/>
    <p:sldId id="308" r:id="rId23"/>
    <p:sldId id="388" r:id="rId24"/>
    <p:sldId id="307" r:id="rId25"/>
    <p:sldId id="312" r:id="rId26"/>
    <p:sldId id="313" r:id="rId27"/>
    <p:sldId id="382" r:id="rId28"/>
    <p:sldId id="383" r:id="rId29"/>
    <p:sldId id="384" r:id="rId30"/>
    <p:sldId id="385" r:id="rId31"/>
    <p:sldId id="318" r:id="rId32"/>
    <p:sldId id="337" r:id="rId33"/>
    <p:sldId id="339" r:id="rId34"/>
    <p:sldId id="341" r:id="rId35"/>
    <p:sldId id="257" r:id="rId36"/>
    <p:sldId id="351" r:id="rId37"/>
    <p:sldId id="352" r:id="rId38"/>
    <p:sldId id="353" r:id="rId39"/>
    <p:sldId id="354" r:id="rId40"/>
    <p:sldId id="355" r:id="rId41"/>
    <p:sldId id="356" r:id="rId42"/>
    <p:sldId id="357" r:id="rId43"/>
    <p:sldId id="358" r:id="rId44"/>
    <p:sldId id="359" r:id="rId45"/>
    <p:sldId id="361" r:id="rId46"/>
    <p:sldId id="345" r:id="rId47"/>
    <p:sldId id="347" r:id="rId48"/>
    <p:sldId id="300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Autumn_Many_Foliage_Maple_578448_2048x1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32656" y="-186583"/>
            <a:ext cx="12192000" cy="7029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492896"/>
            <a:ext cx="7607211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КАЛЕЙДОСКОП  ОСЕНИ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4274" name="Picture 2" descr="https://puzzleit.ru/files/puzzles/128/127850/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0" y="44624"/>
            <a:ext cx="428001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6" name="Picture 4" descr="https://img5.goodfon.ru/original/2048x1367/1/ac/osen-doroga-derevia-listia-list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1552" y="4166420"/>
            <a:ext cx="4032448" cy="2691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52549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Autumn_Many_Foliage_Maple_578448_2048x1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08520" y="1052736"/>
            <a:ext cx="993710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96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Картины об ОСЕНИ</a:t>
            </a:r>
            <a:endParaRPr lang="ru-RU" sz="9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75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НЕЖНАЯ ОСЕНЬ. Т. КРАВЦОВА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8229600" cy="5962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18351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БЕРЁЗКИ ОСЕНЬЮ. ЛЕОНИД АФРЕМОВ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4638"/>
            <a:ext cx="8229600" cy="60346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90127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ЗОЛОТАЯ ОСЕНЬ . ИСААК ЛЕВИТАН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4638"/>
            <a:ext cx="7344816" cy="60346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24781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ЗОЛОТАЯ ОСЕНЬ . ВАСИЛИЙ ПОЛЕНОВ ,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8229600" cy="5890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33425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ОСЕННЯЯ ДОРОГА. ВАЛЕНТИН ТЕРЕЩЕНКО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4638"/>
            <a:ext cx="8229600" cy="6106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78868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ТАКАЯ ЯРКАЯ ОСЕНЬ. ИГОРЬ ПРИЩЕПА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74638"/>
            <a:ext cx="8147248" cy="6178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66789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ОСЕНЬ. ГИВИ СИПРОШВИЛИ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4638"/>
            <a:ext cx="8229600" cy="5962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08707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ОСЕНЬ, АНДРЕЕВ АЛЕКСАНДР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74638"/>
            <a:ext cx="8147248" cy="6106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59750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ОСЕНЬ. АЛЕКСАНДР ГОЛОВИН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4638"/>
            <a:ext cx="8229600" cy="6178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13527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ОСЕНЬ. ИГОРЬ МИХАЙЛОВ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4638"/>
            <a:ext cx="8229600" cy="6322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3358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ОСЕНЬ В АБРАМЦЕВО. ВАСИЛИЙ ПОЛЕНОВ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74638"/>
            <a:ext cx="8147248" cy="62507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0832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ОСЕНЬ. АЛЕКСЕЙ САВРАСОВ.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8229600" cy="5962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2571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ОКТЯБРЬ. ИСААК ЛЕВИТАН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4638"/>
            <a:ext cx="8229600" cy="5851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7482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РАННЯЯ ОСЕНЬ. ИВАН ШИШКИН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4638"/>
            <a:ext cx="8229600" cy="5851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16799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ЛЕС. ЛЕОНИД АФРЕМОВ 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8229600" cy="6106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67533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Autumn_Many_Foliage_Maple_578448_2048x1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08520" y="1052736"/>
            <a:ext cx="993710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96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КАЛЕЙДОСКОП</a:t>
            </a:r>
          </a:p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ОСЕНИ</a:t>
            </a:r>
            <a:endParaRPr lang="ru-RU" sz="9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264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11560" y="116632"/>
            <a:ext cx="8229600" cy="4525963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tx1"/>
                </a:solidFill>
              </a:rPr>
              <a:t>Жестовая песня</a:t>
            </a:r>
          </a:p>
          <a:p>
            <a:pPr marL="0" indent="0" algn="ctr">
              <a:buNone/>
            </a:pPr>
            <a:r>
              <a:rPr lang="ru-RU" sz="6600" dirty="0" smtClean="0">
                <a:solidFill>
                  <a:srgbClr val="C00000"/>
                </a:solidFill>
              </a:rPr>
              <a:t>Разноцветная осень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Афанасьева Анастасия</a:t>
            </a:r>
          </a:p>
        </p:txBody>
      </p:sp>
    </p:spTree>
    <p:extLst>
      <p:ext uri="{BB962C8B-B14F-4D97-AF65-F5344CB8AC3E}">
        <p14:creationId xmlns="" xmlns:p14="http://schemas.microsoft.com/office/powerpoint/2010/main" val="134389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11560" y="4474"/>
            <a:ext cx="8229600" cy="5361459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ru-RU" sz="6000" dirty="0" smtClean="0">
                <a:solidFill>
                  <a:srgbClr val="002060"/>
                </a:solidFill>
              </a:rPr>
              <a:t>Осенний вальс</a:t>
            </a: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buNone/>
            </a:pPr>
            <a:endParaRPr lang="ru-RU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                                                   ученики 4 класса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20888"/>
            <a:ext cx="3447415" cy="344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6536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35874" y="-32840"/>
            <a:ext cx="8229600" cy="6513587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Музыкальная композиция</a:t>
            </a:r>
          </a:p>
          <a:p>
            <a:pPr marL="0" indent="0" algn="ctr">
              <a:buNone/>
            </a:pPr>
            <a:endParaRPr lang="ru-RU" sz="1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</a:rPr>
              <a:t>                                                       Яшин Григорий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3076" name="Picture 4" descr="https://avatars.mds.yandex.net/i?id=65090fb96800eb5b4b8c70f108dd4de477355a16-1256947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49" y="3409407"/>
            <a:ext cx="3286125" cy="304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1004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25132" y="116632"/>
            <a:ext cx="7961668" cy="6513587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marL="0" indent="0" algn="ctr">
              <a:buNone/>
            </a:pPr>
            <a:endParaRPr lang="ru-RU" sz="4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4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Музыкальная композиция</a:t>
            </a:r>
          </a:p>
          <a:p>
            <a:pPr marL="0" indent="0" algn="ctr">
              <a:buNone/>
            </a:pPr>
            <a:endParaRPr lang="ru-RU" sz="1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200" dirty="0" smtClean="0">
                <a:solidFill>
                  <a:srgbClr val="C00000"/>
                </a:solidFill>
              </a:rPr>
              <a:t>                                                Ученица 3а класса Юшина Варвара</a:t>
            </a:r>
          </a:p>
          <a:p>
            <a:pPr marL="0" indent="0" algn="ctr">
              <a:buNone/>
            </a:pPr>
            <a:r>
              <a:rPr lang="ru-RU" sz="2200" dirty="0" smtClean="0">
                <a:solidFill>
                  <a:srgbClr val="C00000"/>
                </a:solidFill>
              </a:rPr>
              <a:t>                                            </a:t>
            </a:r>
            <a:r>
              <a:rPr lang="ru-RU" sz="2200" dirty="0" err="1" smtClean="0">
                <a:solidFill>
                  <a:srgbClr val="C00000"/>
                </a:solidFill>
              </a:rPr>
              <a:t>Шаталовский</a:t>
            </a:r>
            <a:r>
              <a:rPr lang="ru-RU" sz="2200" dirty="0" smtClean="0">
                <a:solidFill>
                  <a:srgbClr val="C00000"/>
                </a:solidFill>
              </a:rPr>
              <a:t> Вадим Юрьевич</a:t>
            </a:r>
            <a:endParaRPr lang="ru-RU" sz="22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200" dirty="0" smtClean="0">
                <a:solidFill>
                  <a:srgbClr val="C00000"/>
                </a:solidFill>
              </a:rPr>
              <a:t>                                                       </a:t>
            </a:r>
            <a:endParaRPr lang="ru-RU" sz="2200" dirty="0">
              <a:solidFill>
                <a:srgbClr val="C00000"/>
              </a:solidFill>
            </a:endParaRPr>
          </a:p>
        </p:txBody>
      </p:sp>
      <p:pic>
        <p:nvPicPr>
          <p:cNvPr id="12" name="Рисунок 11" descr="https://avatars.mds.yandex.net/i?id=755d332b5f71c8b5c45bf7a9be19603872c12d2b-11409613-images-thumbs&amp;n=13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3" y="3359958"/>
            <a:ext cx="4248472" cy="2569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30100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Autumn_Many_Foliage_Maple_578448_2048x1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08520" y="1052736"/>
            <a:ext cx="993710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96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КАЛЕЙДОСКОП</a:t>
            </a:r>
          </a:p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ОСЕНИ</a:t>
            </a:r>
            <a:endParaRPr lang="ru-RU" sz="9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077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5760640"/>
          </a:xfrm>
          <a:prstGeom prst="cloudCallout">
            <a:avLst>
              <a:gd name="adj1" fmla="val 51969"/>
              <a:gd name="adj2" fmla="val 78809"/>
            </a:avLst>
          </a:prstGeom>
          <a:solidFill>
            <a:srgbClr val="F9F99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C00000"/>
                </a:solidFill>
              </a:rPr>
              <a:t>Сценка </a:t>
            </a: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C00000"/>
                </a:solidFill>
              </a:rPr>
              <a:t>«Семейные посиделки»</a:t>
            </a:r>
          </a:p>
          <a:p>
            <a:pPr marL="0" indent="0" algn="ctr">
              <a:buNone/>
            </a:pPr>
            <a:endParaRPr lang="ru-RU" sz="40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                                  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858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132856"/>
            <a:ext cx="7385701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«ПОЭТЫ ОСЕНИ»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915816" y="5229200"/>
            <a:ext cx="6048663" cy="1512167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  Ученики 8а класса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116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01158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Есть в осени первоначальной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Короткая, но дивная пора –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Весь день стоит как бы хрустальный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И лучезарны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Федор Иванович Тютчев</a:t>
            </a:r>
            <a:endParaRPr lang="ru-RU" sz="48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178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01158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Уж небо осенью дышало,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Уж реже солнышко блестело,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Короче становился день,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Лесов таинственная сень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С печальным шумом обнажалась.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Александр Сергеевич Пушкин</a:t>
            </a:r>
            <a:endParaRPr lang="ru-RU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31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01158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Осень. Осыпает весь наш бедный сад,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Листья пожелтевшие по ветру летят,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Лишь вдали красуются там, на дне долин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Кисти ярко-красных вянущих рябин.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Алексей Константинович Толстой</a:t>
            </a:r>
            <a:endParaRPr lang="ru-RU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816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01158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Унылая пора! Очей очарованье!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Приятна мне твоя прощальная краса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Люблю я пышное природы увяданье,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В багрец и золото одетые леса…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Александр Сергеевич Пушкин</a:t>
            </a:r>
            <a:endParaRPr lang="ru-RU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197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348880"/>
            <a:ext cx="7385701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«Препятствия»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663405" y="692696"/>
            <a:ext cx="7776845" cy="2736304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конкурс</a:t>
            </a:r>
            <a:endParaRPr lang="ru-RU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476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916832"/>
            <a:ext cx="7247171" cy="258532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ТЕАТР ОСЕННИХ МИНИАТЮР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517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060848"/>
            <a:ext cx="7607211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ОСЕННИЕ ИМЕНИННИКИ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079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755576" y="548680"/>
            <a:ext cx="7776845" cy="4679950"/>
          </a:xfrm>
          <a:prstGeom prst="horizontalScroll">
            <a:avLst/>
          </a:prstGeom>
          <a:solidFill>
            <a:srgbClr val="F9F99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tx1"/>
                </a:solidFill>
                <a:latin typeface="Sitka Small" panose="02000505000000020004" pitchFamily="2" charset="0"/>
              </a:rPr>
              <a:t>Пантомима</a:t>
            </a:r>
          </a:p>
          <a:p>
            <a:pPr algn="ctr"/>
            <a:r>
              <a:rPr lang="ru-RU" sz="5400" dirty="0" smtClean="0">
                <a:solidFill>
                  <a:srgbClr val="C00000"/>
                </a:solidFill>
                <a:latin typeface="Sitka Small" panose="02000505000000020004" pitchFamily="2" charset="0"/>
              </a:rPr>
              <a:t>«Вешалка»</a:t>
            </a:r>
          </a:p>
          <a:p>
            <a:pPr algn="ctr"/>
            <a:endParaRPr lang="ru-RU" sz="5400" dirty="0" smtClean="0">
              <a:solidFill>
                <a:srgbClr val="C00000"/>
              </a:solidFill>
              <a:latin typeface="Sitka Small" panose="02000505000000020004" pitchFamily="2" charset="0"/>
            </a:endParaRP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Sitka Small" panose="02000505000000020004" pitchFamily="2" charset="0"/>
              </a:rPr>
              <a:t>                                  </a:t>
            </a:r>
            <a:r>
              <a:rPr lang="ru-RU" sz="2400" dirty="0" err="1" smtClean="0">
                <a:solidFill>
                  <a:schemeClr val="tx1"/>
                </a:solidFill>
                <a:latin typeface="Sitka Small" panose="02000505000000020004" pitchFamily="2" charset="0"/>
              </a:rPr>
              <a:t>Овчинникова</a:t>
            </a:r>
            <a:r>
              <a:rPr lang="ru-RU" sz="2400" dirty="0" smtClean="0">
                <a:solidFill>
                  <a:schemeClr val="tx1"/>
                </a:solidFill>
                <a:latin typeface="Sitka Small" panose="02000505000000020004" pitchFamily="2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Sitka Small" panose="02000505000000020004" pitchFamily="2" charset="0"/>
              </a:rPr>
              <a:t>Латика</a:t>
            </a:r>
            <a:endParaRPr lang="ru-RU" sz="2400" dirty="0" smtClean="0">
              <a:solidFill>
                <a:schemeClr val="tx1"/>
              </a:solidFill>
              <a:latin typeface="Sitka Small" panose="02000505000000020004" pitchFamily="2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Sitka Small" panose="02000505000000020004" pitchFamily="2" charset="0"/>
              </a:rPr>
              <a:t>                         Родин Дмитрий</a:t>
            </a:r>
            <a:endParaRPr lang="ru-RU" sz="2400" dirty="0">
              <a:solidFill>
                <a:schemeClr val="tx1"/>
              </a:solidFill>
              <a:latin typeface="Sitka Small" panose="02000505000000020004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529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4105" y="2787893"/>
            <a:ext cx="7607211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Разминка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«ОСЕННЯЯ  ВИКТОРИНА»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3648" y="1672626"/>
            <a:ext cx="54543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000" dirty="0"/>
              <a:t>Как в России называют период теплой погоды в середине осени?</a:t>
            </a:r>
          </a:p>
          <a:p>
            <a:pPr algn="ctr">
              <a:buNone/>
            </a:pPr>
            <a:endParaRPr lang="ru-RU" sz="4000" dirty="0"/>
          </a:p>
          <a:p>
            <a:pPr algn="ctr">
              <a:buNone/>
            </a:pPr>
            <a:r>
              <a:rPr lang="ru-RU" sz="4000" b="1" dirty="0">
                <a:solidFill>
                  <a:srgbClr val="C00000"/>
                </a:solidFill>
              </a:rPr>
              <a:t>бабье лето</a:t>
            </a:r>
          </a:p>
        </p:txBody>
      </p:sp>
    </p:spTree>
    <p:extLst>
      <p:ext uri="{BB962C8B-B14F-4D97-AF65-F5344CB8AC3E}">
        <p14:creationId xmlns="" xmlns:p14="http://schemas.microsoft.com/office/powerpoint/2010/main" val="31686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374351" y="1651013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4400" dirty="0"/>
              <a:t>Какое дерево является символом осени?</a:t>
            </a:r>
          </a:p>
          <a:p>
            <a:pPr algn="ctr">
              <a:buNone/>
            </a:pPr>
            <a:endParaRPr lang="ru-RU" sz="4400" dirty="0"/>
          </a:p>
          <a:p>
            <a:pPr algn="ctr">
              <a:buNone/>
            </a:pPr>
            <a:r>
              <a:rPr lang="ru-RU" sz="4400" b="1" dirty="0">
                <a:solidFill>
                  <a:srgbClr val="C00000"/>
                </a:solidFill>
              </a:rPr>
              <a:t>клен</a:t>
            </a:r>
          </a:p>
        </p:txBody>
      </p:sp>
    </p:spTree>
    <p:extLst>
      <p:ext uri="{BB962C8B-B14F-4D97-AF65-F5344CB8AC3E}">
        <p14:creationId xmlns="" xmlns:p14="http://schemas.microsoft.com/office/powerpoint/2010/main" val="205893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79712" y="1672626"/>
            <a:ext cx="51663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000" dirty="0"/>
              <a:t>Какое универсальное средство от дождя было изобретено в Китае?</a:t>
            </a:r>
          </a:p>
          <a:p>
            <a:pPr algn="ctr">
              <a:buNone/>
            </a:pPr>
            <a:endParaRPr lang="ru-RU" sz="4000" dirty="0"/>
          </a:p>
          <a:p>
            <a:pPr algn="ctr">
              <a:buNone/>
            </a:pPr>
            <a:r>
              <a:rPr lang="ru-RU" sz="4000" b="1" dirty="0">
                <a:solidFill>
                  <a:srgbClr val="C00000"/>
                </a:solidFill>
              </a:rPr>
              <a:t>зонт</a:t>
            </a:r>
          </a:p>
        </p:txBody>
      </p:sp>
    </p:spTree>
    <p:extLst>
      <p:ext uri="{BB962C8B-B14F-4D97-AF65-F5344CB8AC3E}">
        <p14:creationId xmlns="" xmlns:p14="http://schemas.microsoft.com/office/powerpoint/2010/main" val="61368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13924" y="190550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4800" dirty="0"/>
              <a:t>В каком лесу нет листьев? </a:t>
            </a:r>
          </a:p>
          <a:p>
            <a:pPr algn="ctr">
              <a:buNone/>
            </a:pPr>
            <a:endParaRPr lang="ru-RU" sz="4800" dirty="0"/>
          </a:p>
          <a:p>
            <a:pPr algn="ctr">
              <a:buNone/>
            </a:pPr>
            <a:r>
              <a:rPr lang="ru-RU" sz="4800" b="1" dirty="0">
                <a:solidFill>
                  <a:srgbClr val="C00000"/>
                </a:solidFill>
              </a:rPr>
              <a:t>В еловом</a:t>
            </a:r>
          </a:p>
        </p:txBody>
      </p:sp>
    </p:spTree>
    <p:extLst>
      <p:ext uri="{BB962C8B-B14F-4D97-AF65-F5344CB8AC3E}">
        <p14:creationId xmlns="" xmlns:p14="http://schemas.microsoft.com/office/powerpoint/2010/main" val="44585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3648" y="1672626"/>
            <a:ext cx="5454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2573246"/>
            <a:ext cx="6001258" cy="20758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sz="3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Дерево – символ России?  </a:t>
            </a:r>
            <a:endParaRPr lang="ru-RU" sz="36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750"/>
              </a:spcAft>
            </a:pPr>
            <a:endParaRPr lang="ru-RU" sz="36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sz="3600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Берёза</a:t>
            </a:r>
            <a:endParaRPr lang="ru-RU" sz="36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189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1555824"/>
            <a:ext cx="63367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ru-RU" sz="4800" dirty="0"/>
              <a:t>Сколько дней длится осень? </a:t>
            </a:r>
          </a:p>
          <a:p>
            <a:pPr lvl="0">
              <a:buNone/>
            </a:pPr>
            <a:endParaRPr lang="ru-RU" sz="4800" dirty="0"/>
          </a:p>
          <a:p>
            <a:pPr lvl="0">
              <a:buNone/>
            </a:pPr>
            <a:endParaRPr lang="ru-RU" sz="4800" dirty="0"/>
          </a:p>
          <a:p>
            <a:pPr lvl="0" algn="ctr">
              <a:buNone/>
            </a:pPr>
            <a:r>
              <a:rPr lang="ru-RU" sz="4800" b="1" dirty="0">
                <a:solidFill>
                  <a:srgbClr val="C00000"/>
                </a:solidFill>
              </a:rPr>
              <a:t>91 день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268438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03648" y="1672626"/>
            <a:ext cx="5454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608836"/>
            <a:ext cx="64087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4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Чем заканчивается осень? </a:t>
            </a:r>
            <a:endParaRPr lang="ru-RU" sz="40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endParaRPr lang="ru-RU" sz="4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endParaRPr lang="ru-RU" sz="4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ноябрём</a:t>
            </a:r>
            <a:r>
              <a:rPr lang="ru-RU" sz="4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199245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1651013"/>
            <a:ext cx="63367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ru-RU" sz="4400" dirty="0"/>
              <a:t>Чем заканчивается сентябрь, октябрь и ноябрь</a:t>
            </a:r>
            <a:r>
              <a:rPr lang="ru-RU" sz="4400" dirty="0" smtClean="0"/>
              <a:t>?</a:t>
            </a:r>
          </a:p>
          <a:p>
            <a:pPr lvl="0" algn="ctr">
              <a:buNone/>
            </a:pPr>
            <a:r>
              <a:rPr lang="ru-RU" sz="4400" dirty="0" smtClean="0"/>
              <a:t>  </a:t>
            </a:r>
            <a:endParaRPr lang="ru-RU" sz="4400" dirty="0"/>
          </a:p>
          <a:p>
            <a:pPr lvl="0"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(мягким знаком )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209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1660406"/>
            <a:ext cx="64807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ru-RU" sz="4800" dirty="0"/>
              <a:t>С чего начинается осень? </a:t>
            </a:r>
          </a:p>
          <a:p>
            <a:pPr lvl="0" algn="ctr">
              <a:buNone/>
            </a:pPr>
            <a:endParaRPr lang="ru-RU" sz="4800" dirty="0"/>
          </a:p>
          <a:p>
            <a:pPr lvl="0" algn="ctr">
              <a:buNone/>
            </a:pPr>
            <a:r>
              <a:rPr lang="ru-RU" sz="4800" b="1" dirty="0">
                <a:solidFill>
                  <a:srgbClr val="C00000"/>
                </a:solidFill>
              </a:rPr>
              <a:t> с буквы о</a:t>
            </a:r>
          </a:p>
        </p:txBody>
      </p:sp>
    </p:spTree>
    <p:extLst>
      <p:ext uri="{BB962C8B-B14F-4D97-AF65-F5344CB8AC3E}">
        <p14:creationId xmlns="" xmlns:p14="http://schemas.microsoft.com/office/powerpoint/2010/main" val="177529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и по запросу осенние рам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650"/>
            <a:ext cx="918236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1410889"/>
            <a:ext cx="65527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4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Какие птицы раньше всех улетают на юг? </a:t>
            </a:r>
            <a:endParaRPr lang="ru-RU" sz="44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endParaRPr lang="ru-RU" sz="4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endParaRPr lang="ru-RU" sz="4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" panose="020B0604020202020204" pitchFamily="34" charset="0"/>
              </a:rPr>
              <a:t>Стрижи</a:t>
            </a:r>
          </a:p>
          <a:p>
            <a:pPr algn="ctr"/>
            <a:r>
              <a:rPr lang="ru-RU" sz="4400" smtClean="0">
                <a:solidFill>
                  <a:srgbClr val="C00000"/>
                </a:solidFill>
                <a:latin typeface="Arial" panose="020B0604020202020204" pitchFamily="34" charset="0"/>
              </a:rPr>
              <a:t>Ласточки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20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492896"/>
            <a:ext cx="7607211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Игра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«ОСЕННЯЯ КОРЗИНКА»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https://s3.nat-geo.ru/images/2019/5/14/6685c0b188e7441e88aa7fbfc6484d91.max-12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581128"/>
            <a:ext cx="3096344" cy="2067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http://s1.fotokto.ru/photo/full/363/36350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60648"/>
            <a:ext cx="2829451" cy="2028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323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Autumn_Many_Foliage_Maple_578448_2048x1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80528" y="1052736"/>
            <a:ext cx="8861985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96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КАЛЕЙДОСКОП</a:t>
            </a:r>
          </a:p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ОСЕНИ</a:t>
            </a:r>
            <a:endParaRPr lang="ru-RU" sz="9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329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Autumn_Many_Foliage_Maple_578448_2048x1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1052736"/>
            <a:ext cx="8357929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ОСЕННИЙ</a:t>
            </a:r>
          </a:p>
          <a:p>
            <a:pPr algn="ctr"/>
            <a:r>
              <a:rPr lang="ru-RU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КАЛЕЙДОСКОП</a:t>
            </a:r>
            <a:endParaRPr lang="ru-RU" sz="9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5298" name="Picture 2" descr="https://s3.nat-geo.ru/images/2019/5/14/6685c0b188e7441e88aa7fbfc6484d91.max-1200x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077072"/>
            <a:ext cx="4097615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300" name="Picture 4" descr="http://s1.fotokto.ru/photo/full/363/36350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56250"/>
            <a:ext cx="3744416" cy="2685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283</Words>
  <Application>Microsoft Office PowerPoint</Application>
  <PresentationFormat>Экран (4:3)</PresentationFormat>
  <Paragraphs>127</Paragraphs>
  <Slides>48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68</cp:revision>
  <dcterms:created xsi:type="dcterms:W3CDTF">2021-10-12T07:01:09Z</dcterms:created>
  <dcterms:modified xsi:type="dcterms:W3CDTF">2026-05-19T07:00:34Z</dcterms:modified>
</cp:coreProperties>
</file>